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FocusNest – Modular Project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Built for clarity, collaboration, and cinematic impact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Presented by Khem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2023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477679"/>
            <a:ext cx="4343281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VibeCodersUnited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052" y="1368028"/>
            <a:ext cx="1341429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diverse team brings together specialized skills to deliver FocusNest from concept to presentation.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8052" y="1841302"/>
            <a:ext cx="13414296" cy="1046678"/>
          </a:xfrm>
          <a:prstGeom prst="roundRect">
            <a:avLst>
              <a:gd name="adj" fmla="val 697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0912" y="1864162"/>
            <a:ext cx="694849" cy="1000958"/>
          </a:xfrm>
          <a:prstGeom prst="roundRect">
            <a:avLst>
              <a:gd name="adj" fmla="val 6553"/>
            </a:avLst>
          </a:prstGeom>
          <a:solidFill>
            <a:srgbClr val="DFECE9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272" y="2201823"/>
            <a:ext cx="260509" cy="3256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99473" y="2037874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Rishav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499473" y="2413516"/>
            <a:ext cx="12500015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Lead &amp; Management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8052" y="3061692"/>
            <a:ext cx="13414296" cy="1046678"/>
          </a:xfrm>
          <a:prstGeom prst="roundRect">
            <a:avLst>
              <a:gd name="adj" fmla="val 697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0912" y="3084552"/>
            <a:ext cx="694849" cy="1000958"/>
          </a:xfrm>
          <a:prstGeom prst="roundRect">
            <a:avLst>
              <a:gd name="adj" fmla="val 6553"/>
            </a:avLst>
          </a:prstGeom>
          <a:solidFill>
            <a:srgbClr val="DFECE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2" y="3422213"/>
            <a:ext cx="260509" cy="3256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99473" y="3258264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Khem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1499473" y="3633907"/>
            <a:ext cx="12500015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Backend Development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08052" y="4282083"/>
            <a:ext cx="13414296" cy="1046678"/>
          </a:xfrm>
          <a:prstGeom prst="roundRect">
            <a:avLst>
              <a:gd name="adj" fmla="val 697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30912" y="4304943"/>
            <a:ext cx="694849" cy="1000958"/>
          </a:xfrm>
          <a:prstGeom prst="roundRect">
            <a:avLst>
              <a:gd name="adj" fmla="val 6553"/>
            </a:avLst>
          </a:prstGeom>
          <a:solidFill>
            <a:srgbClr val="DFECE9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72" y="4642604"/>
            <a:ext cx="260509" cy="32563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499473" y="4478655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Rohit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1499473" y="4854297"/>
            <a:ext cx="12500015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UI/UX Design</a:t>
            </a:r>
            <a:endParaRPr lang="en-US" sz="1350" dirty="0"/>
          </a:p>
        </p:txBody>
      </p:sp>
      <p:sp>
        <p:nvSpPr>
          <p:cNvPr id="19" name="Shape 14"/>
          <p:cNvSpPr/>
          <p:nvPr/>
        </p:nvSpPr>
        <p:spPr>
          <a:xfrm>
            <a:off x="608052" y="5502473"/>
            <a:ext cx="13414296" cy="1046678"/>
          </a:xfrm>
          <a:prstGeom prst="roundRect">
            <a:avLst>
              <a:gd name="adj" fmla="val 697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630912" y="5525333"/>
            <a:ext cx="694849" cy="1000958"/>
          </a:xfrm>
          <a:prstGeom prst="roundRect">
            <a:avLst>
              <a:gd name="adj" fmla="val 6553"/>
            </a:avLst>
          </a:prstGeom>
          <a:solidFill>
            <a:srgbClr val="DFECE9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2" y="5862995"/>
            <a:ext cx="260509" cy="32563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499473" y="5699046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Gurjit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1499473" y="6074688"/>
            <a:ext cx="12500015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UI/UX Design</a:t>
            </a:r>
            <a:endParaRPr lang="en-US" sz="1350" dirty="0"/>
          </a:p>
        </p:txBody>
      </p:sp>
      <p:sp>
        <p:nvSpPr>
          <p:cNvPr id="24" name="Shape 18"/>
          <p:cNvSpPr/>
          <p:nvPr/>
        </p:nvSpPr>
        <p:spPr>
          <a:xfrm>
            <a:off x="608052" y="6722864"/>
            <a:ext cx="13414296" cy="1046678"/>
          </a:xfrm>
          <a:prstGeom prst="roundRect">
            <a:avLst>
              <a:gd name="adj" fmla="val 697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630912" y="6745724"/>
            <a:ext cx="694849" cy="1000958"/>
          </a:xfrm>
          <a:prstGeom prst="roundRect">
            <a:avLst>
              <a:gd name="adj" fmla="val 6553"/>
            </a:avLst>
          </a:prstGeom>
          <a:solidFill>
            <a:srgbClr val="DFECE9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72" y="7083385"/>
            <a:ext cx="260509" cy="325636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499473" y="6919436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Gettali</a:t>
            </a:r>
            <a:endParaRPr lang="en-US" sz="1700" dirty="0"/>
          </a:p>
        </p:txBody>
      </p:sp>
      <p:sp>
        <p:nvSpPr>
          <p:cNvPr id="28" name="Text 21"/>
          <p:cNvSpPr/>
          <p:nvPr/>
        </p:nvSpPr>
        <p:spPr>
          <a:xfrm>
            <a:off x="1499473" y="7295078"/>
            <a:ext cx="12500015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Presentation &amp; Content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3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229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Teams often face fragmented task flows, limited visibility across projects, and tools that lack emotional engagement, leading to frustration and inefficiency.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goal is to create a system that feels intentional, expressive, and scalable, transforming project management into an inspiring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3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Solution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229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FocusNest is a modular, secure project management system designed for clear user journeys, cinematic user experience, and scalable architecture.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seamlessly combines form and function, delivering real impact through intuitive design and robust functionality that empowers teams to thrive.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487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46177"/>
            <a:ext cx="3196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🔐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Secure Authentication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Streamlined login, registration, and logout flows with robust security to protect user data and ensure seamless access.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1487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746177"/>
            <a:ext cx="2989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📁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Project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Effortless creation, viewing, and deletion of projects, enabling organised workflows from inception to completion.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1487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Task Tracking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Precise assignment and status monitoring of tasks, keeping teams aligned and progress transparent.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9450"/>
            <a:ext cx="3431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🎯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Personalised Dashboard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 overview displaying key data, providing instant insights and tailored productivity tools.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🧩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Modular Structure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Flexible routing and folder organisation for adaptable, future-proof system expansion.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8886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Layer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598" y="2888694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Tools Used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Frontend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3637598" y="3539014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HTML, CSS, Bootstrap, EJS for responsive, dynamic interfaces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Backend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598" y="4189333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Node.js, Express.js for efficient server-side logic and API handling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Database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4839653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SQLite for lightweight, reliable data storage and querying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Auth &amp; Logic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598" y="5489972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bcrypt, express-session for secure password hashing and session management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61402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Deployment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637598" y="6140291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Local, Render, or Vercel for flexible hosting and 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77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7665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FocusNest follows a streamlined flow: User authenticates, accesses the dashboard, navigates to projects, and manages tasks with session-based controls.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20509"/>
            <a:ext cx="7556421" cy="34003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32086" y="3261734"/>
            <a:ext cx="1322341" cy="20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Login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932086" y="3524205"/>
            <a:ext cx="1322341" cy="326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Enter credentials to start session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442" y="4188100"/>
            <a:ext cx="292895" cy="2928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239896" y="5811964"/>
            <a:ext cx="1329607" cy="20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Authentication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3239896" y="6074434"/>
            <a:ext cx="1329607" cy="32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Validate identity and create token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52" y="5256144"/>
            <a:ext cx="292895" cy="29289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533174" y="3154567"/>
            <a:ext cx="1322341" cy="20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Dashboard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4533174" y="3417037"/>
            <a:ext cx="1322341" cy="490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Overview with secure session access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327" y="4159037"/>
            <a:ext cx="292895" cy="29289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840984" y="5811964"/>
            <a:ext cx="1322341" cy="204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Projects &amp; Tasks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5840984" y="6074434"/>
            <a:ext cx="1322341" cy="32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Navigate /projects and /tasks routes</a:t>
            </a:r>
            <a:endParaRPr lang="en-US" sz="10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40" y="5256144"/>
            <a:ext cx="292895" cy="29289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7759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modular design ensures clean separation of concerns, enhancing maintainability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Demo Walkthrough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5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Journey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76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Secure login to personalised dashboard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and organise new projects effortlessly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Add, assign, and track tasks with real-time updates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030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View and manage project details seamlessly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95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Highlights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57641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Smooth transitions between views create a fluid experience. Expressive feedback via branded alerts and modals keeps users engaged. Clean routing and modularity ensure reliability and ease of extension.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4834176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Overcome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870109" y="1716048"/>
            <a:ext cx="193358" cy="1133237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6751" y="1589127"/>
            <a:ext cx="580073" cy="580073"/>
          </a:xfrm>
          <a:prstGeom prst="roundRect">
            <a:avLst>
              <a:gd name="adj" fmla="val 7881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69" y="1697950"/>
            <a:ext cx="290036" cy="3625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50181" y="161936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Session Handling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450181" y="2037397"/>
            <a:ext cx="701706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Navigated complex session persistence and error feedback to maintain secure, uninterrupted user sessions across interactions.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160145" y="3332798"/>
            <a:ext cx="193358" cy="1133237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66788" y="3205877"/>
            <a:ext cx="580073" cy="580073"/>
          </a:xfrm>
          <a:prstGeom prst="roundRect">
            <a:avLst>
              <a:gd name="adj" fmla="val 7881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06" y="3314700"/>
            <a:ext cx="290036" cy="3625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40218" y="323611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Dynamic Routing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740218" y="3654147"/>
            <a:ext cx="6727031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Implemented flexible EJS rendering for modular routes, ensuring smooth navigation without performance hits.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1450181" y="4949547"/>
            <a:ext cx="193358" cy="1133237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256824" y="4822627"/>
            <a:ext cx="580073" cy="580073"/>
          </a:xfrm>
          <a:prstGeom prst="roundRect">
            <a:avLst>
              <a:gd name="adj" fmla="val 7881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842" y="4931450"/>
            <a:ext cx="290036" cy="36254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30254" y="485286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SQLite Debugging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Resolved intricate query issues through rigorous testing, guaranteeing data integrity and fast retrievals.</a:t>
            </a:r>
            <a:endParaRPr lang="en-US" sz="1500" dirty="0"/>
          </a:p>
        </p:txBody>
      </p:sp>
      <p:sp>
        <p:nvSpPr>
          <p:cNvPr id="19" name="Shape 13"/>
          <p:cNvSpPr/>
          <p:nvPr/>
        </p:nvSpPr>
        <p:spPr>
          <a:xfrm>
            <a:off x="1740218" y="6566297"/>
            <a:ext cx="193358" cy="1133237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546860" y="6439376"/>
            <a:ext cx="580073" cy="580073"/>
          </a:xfrm>
          <a:prstGeom prst="roundRect">
            <a:avLst>
              <a:gd name="adj" fmla="val 7881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878" y="6548199"/>
            <a:ext cx="290036" cy="36254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320290" y="646961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Modular Organisation</a:t>
            </a:r>
            <a:endParaRPr lang="en-US" sz="1900" dirty="0"/>
          </a:p>
        </p:txBody>
      </p:sp>
      <p:sp>
        <p:nvSpPr>
          <p:cNvPr id="23" name="Text 16"/>
          <p:cNvSpPr/>
          <p:nvPr/>
        </p:nvSpPr>
        <p:spPr>
          <a:xfrm>
            <a:off x="2320290" y="6887647"/>
            <a:ext cx="614695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Structured folders for scalability, overcoming integration hurdles to support future enhancements seamlessly.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4506"/>
            <a:ext cx="7180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Vision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134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FocusNest sets the foundation for advanced features like AI-driven insights and collaborative real-time editing, ready for production scaling.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5730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Next: Integrate cloud deployment, gather user feedback, and expand modularity. Let's collaborate to bring this vision to life—contact Khem for demos and discussions.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501164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CFE2D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5814774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5784652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for evaluation: Demo available upon request.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2025-10-04T02:50:24Z</dcterms:created>
  <dcterms:modified xsi:type="dcterms:W3CDTF">2025-10-04T02:50:24Z</dcterms:modified>
</cp:coreProperties>
</file>